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264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9900"/>
    <a:srgbClr val="E21C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80" autoAdjust="0"/>
  </p:normalViewPr>
  <p:slideViewPr>
    <p:cSldViewPr showGuides="1">
      <p:cViewPr varScale="1">
        <p:scale>
          <a:sx n="73" d="100"/>
          <a:sy n="73" d="100"/>
        </p:scale>
        <p:origin x="618" y="7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10/21/2018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10/21/2018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6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10/21/2018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10/21/2018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10/21/2018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10/21/2018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10/21/2018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10/21/2018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10/21/2018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10/21/2018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10/21/2018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burns1@canisius.edu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“</a:t>
            </a:r>
            <a:r>
              <a:rPr lang="en-US" dirty="0" err="1" smtClean="0"/>
              <a:t>ed</a:t>
            </a:r>
            <a:r>
              <a:rPr lang="en-US" dirty="0" smtClean="0"/>
              <a:t>” in </a:t>
            </a:r>
            <a:r>
              <a:rPr lang="en-US" dirty="0" err="1" smtClean="0"/>
              <a:t>edTPA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the </a:t>
            </a:r>
            <a:r>
              <a:rPr lang="en-US" dirty="0" err="1" smtClean="0"/>
              <a:t>edTPA</a:t>
            </a:r>
            <a:r>
              <a:rPr lang="en-US" dirty="0" smtClean="0"/>
              <a:t> has been educative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EPP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smtClean="0">
                <a:solidFill>
                  <a:srgbClr val="7030A0"/>
                </a:solidFill>
              </a:rPr>
              <a:t>Providing data to allow to assess program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7030A0"/>
                </a:solidFill>
              </a:rPr>
              <a:t>Forced conversations across campus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7030A0"/>
                </a:solidFill>
              </a:rPr>
              <a:t>Consistency among common sections (everyone video tapes, etc.)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55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9900"/>
                </a:solidFill>
              </a:rPr>
              <a:t>Supervisors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9900"/>
                </a:solidFill>
              </a:rPr>
              <a:t>May have become scorers</a:t>
            </a:r>
          </a:p>
          <a:p>
            <a:r>
              <a:rPr lang="en-US" dirty="0" smtClean="0">
                <a:solidFill>
                  <a:srgbClr val="FF9900"/>
                </a:solidFill>
              </a:rPr>
              <a:t>Provide communication among candidate, cooperating teacher, and faculty</a:t>
            </a:r>
            <a:endParaRPr lang="en-US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7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School Districts/Cooperating Teachers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Slowly discovering it can be a useful tool for hiring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Examining their own practices 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9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Candidates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Reflect on practice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Analyze and use data from student work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Videotape – get an opportunity to see themselves teach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Academic language – they see how they may be (</a:t>
            </a:r>
            <a:r>
              <a:rPr lang="en-US" dirty="0" err="1" smtClean="0">
                <a:solidFill>
                  <a:srgbClr val="000000"/>
                </a:solidFill>
              </a:rPr>
              <a:t>mis</a:t>
            </a:r>
            <a:r>
              <a:rPr lang="en-US" dirty="0" smtClean="0">
                <a:solidFill>
                  <a:srgbClr val="000000"/>
                </a:solidFill>
              </a:rPr>
              <a:t>)understood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17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</a:t>
            </a:r>
            <a:r>
              <a:rPr lang="en-US" dirty="0" err="1" smtClean="0"/>
              <a:t>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edTPA</a:t>
            </a:r>
            <a:r>
              <a:rPr lang="en-US" dirty="0" smtClean="0"/>
              <a:t> needs to be looked at holistically – all players have an effect</a:t>
            </a:r>
          </a:p>
          <a:p>
            <a:r>
              <a:rPr lang="en-US" dirty="0" smtClean="0"/>
              <a:t>Would we have ever examined teacher performance to this degree without </a:t>
            </a:r>
            <a:r>
              <a:rPr lang="en-US" dirty="0" err="1" smtClean="0"/>
              <a:t>edTPA</a:t>
            </a:r>
            <a:r>
              <a:rPr lang="en-US" dirty="0" smtClean="0"/>
              <a:t>?</a:t>
            </a:r>
          </a:p>
          <a:p>
            <a:r>
              <a:rPr lang="en-US" dirty="0" smtClean="0"/>
              <a:t>Profession is being reflective</a:t>
            </a:r>
          </a:p>
          <a:p>
            <a:r>
              <a:rPr lang="en-US" dirty="0" smtClean="0"/>
              <a:t>Conversations among the participants bring together all perspectives</a:t>
            </a:r>
          </a:p>
          <a:p>
            <a:r>
              <a:rPr lang="en-US" dirty="0" smtClean="0"/>
              <a:t>Provides logistical advice for administration of </a:t>
            </a:r>
            <a:r>
              <a:rPr lang="en-US" dirty="0" err="1" smtClean="0"/>
              <a:t>edTPA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29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burns1@canisius.edu</a:t>
            </a:r>
            <a:endParaRPr lang="en-US" dirty="0" smtClean="0"/>
          </a:p>
          <a:p>
            <a:endParaRPr lang="en-US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2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Canisius</a:t>
            </a:r>
            <a:r>
              <a:rPr lang="en-US" dirty="0" smtClean="0"/>
              <a:t> College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Barbara A. Burns, </a:t>
            </a:r>
            <a:r>
              <a:rPr lang="en-US" dirty="0" smtClean="0"/>
              <a:t>PhD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Ready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Please pick up a card from the front of the room to correspond with the following </a:t>
            </a:r>
            <a:r>
              <a:rPr lang="en-US" dirty="0" err="1" smtClean="0"/>
              <a:t>edTPA</a:t>
            </a:r>
            <a:r>
              <a:rPr lang="en-US" dirty="0" smtClean="0"/>
              <a:t> roles: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E21C84"/>
                </a:solidFill>
              </a:rPr>
              <a:t>Faculty member working with </a:t>
            </a:r>
            <a:r>
              <a:rPr lang="en-US" dirty="0" err="1" smtClean="0">
                <a:solidFill>
                  <a:srgbClr val="E21C84"/>
                </a:solidFill>
              </a:rPr>
              <a:t>edTPA</a:t>
            </a:r>
            <a:r>
              <a:rPr lang="en-US" dirty="0" smtClean="0">
                <a:solidFill>
                  <a:srgbClr val="E21C84"/>
                </a:solidFill>
              </a:rPr>
              <a:t> candidates 	- Pink</a:t>
            </a:r>
          </a:p>
          <a:p>
            <a:pPr>
              <a:buFontTx/>
              <a:buChar char="-"/>
            </a:pPr>
            <a:r>
              <a:rPr lang="en-US" dirty="0" smtClean="0"/>
              <a:t>Scorer of </a:t>
            </a:r>
            <a:r>
              <a:rPr lang="en-US" dirty="0" err="1" smtClean="0"/>
              <a:t>edTPA</a:t>
            </a:r>
            <a:r>
              <a:rPr lang="en-US" dirty="0" smtClean="0"/>
              <a:t>					- Blue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7030A0"/>
                </a:solidFill>
              </a:rPr>
              <a:t>EPP working with data					- Purple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9900"/>
                </a:solidFill>
              </a:rPr>
              <a:t>Supervisor working with </a:t>
            </a:r>
            <a:r>
              <a:rPr lang="en-US" dirty="0" err="1" smtClean="0">
                <a:solidFill>
                  <a:srgbClr val="FF9900"/>
                </a:solidFill>
              </a:rPr>
              <a:t>edTPA</a:t>
            </a:r>
            <a:r>
              <a:rPr lang="en-US" dirty="0" smtClean="0">
                <a:solidFill>
                  <a:srgbClr val="FF9900"/>
                </a:solidFill>
              </a:rPr>
              <a:t> candidates		- Yellow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B050"/>
                </a:solidFill>
              </a:rPr>
              <a:t>School districts/cooperating teachers 			- Green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</a:rPr>
              <a:t>Candidates						- White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56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35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intended or serving to educate or enlighten; </a:t>
            </a:r>
            <a:r>
              <a:rPr lang="en-US" dirty="0" smtClean="0"/>
              <a:t>educational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- dictionary.com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07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your small group, please list 3 – 5 ways that the </a:t>
            </a:r>
            <a:r>
              <a:rPr lang="en-US" dirty="0" err="1" smtClean="0"/>
              <a:t>edTPA</a:t>
            </a:r>
            <a:r>
              <a:rPr lang="en-US" dirty="0" smtClean="0"/>
              <a:t> has been educative for your group.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37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Carousel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a group, please go to a poster that is not your group. You will skip your group as you’ve already provided that information. As you rotate through the stations, please list a few ways that the </a:t>
            </a:r>
            <a:r>
              <a:rPr lang="en-US" dirty="0" err="1" smtClean="0"/>
              <a:t>edTPA</a:t>
            </a:r>
            <a:r>
              <a:rPr lang="en-US" dirty="0" smtClean="0"/>
              <a:t> </a:t>
            </a:r>
            <a:r>
              <a:rPr lang="en-US" b="1" dirty="0" smtClean="0"/>
              <a:t>should</a:t>
            </a:r>
            <a:r>
              <a:rPr lang="en-US" dirty="0" smtClean="0"/>
              <a:t> be educative for that group. Use the marker corresponding to your group color.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12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21C84"/>
                </a:solidFill>
              </a:rPr>
              <a:t>Faculty</a:t>
            </a:r>
            <a:endParaRPr lang="en-US" dirty="0">
              <a:solidFill>
                <a:srgbClr val="E21C8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smtClean="0">
                <a:solidFill>
                  <a:srgbClr val="E21C84"/>
                </a:solidFill>
              </a:rPr>
              <a:t>Reflect and revise program work and individual classes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E21C84"/>
                </a:solidFill>
              </a:rPr>
              <a:t>Data illustrate if teaching is working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E21C84"/>
                </a:solidFill>
              </a:rPr>
              <a:t>Showing where gaps are in candidate preparation</a:t>
            </a:r>
            <a:endParaRPr lang="en-US" dirty="0">
              <a:solidFill>
                <a:srgbClr val="E21C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8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 what to tell candidates</a:t>
            </a:r>
          </a:p>
          <a:p>
            <a:r>
              <a:rPr lang="en-US" dirty="0" smtClean="0"/>
              <a:t>Language to use</a:t>
            </a:r>
          </a:p>
          <a:p>
            <a:r>
              <a:rPr lang="en-US" dirty="0" smtClean="0"/>
              <a:t>Information about the scoring process (can only look at one task at a time)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55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F769AD3B-90E4-4F81-9CF2-8BD9F607FEC3}" vid="{18F656D2-BE2F-4155-8430-D393897A45F9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4873beb7-5857-4685-be1f-d57550cc96c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128</TotalTime>
  <Words>326</Words>
  <Application>Microsoft Office PowerPoint</Application>
  <PresentationFormat>Custom</PresentationFormat>
  <Paragraphs>58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Century Gothic</vt:lpstr>
      <vt:lpstr>Books 16x9</vt:lpstr>
      <vt:lpstr>The “ed” in edTPA:</vt:lpstr>
      <vt:lpstr>Canisius College </vt:lpstr>
      <vt:lpstr>Getting Ready</vt:lpstr>
      <vt:lpstr>Educative</vt:lpstr>
      <vt:lpstr>Educative</vt:lpstr>
      <vt:lpstr>Group Work</vt:lpstr>
      <vt:lpstr>Carousel</vt:lpstr>
      <vt:lpstr>Faculty</vt:lpstr>
      <vt:lpstr>Scorer</vt:lpstr>
      <vt:lpstr>EPP</vt:lpstr>
      <vt:lpstr>Supervisors</vt:lpstr>
      <vt:lpstr>School Districts/Cooperating Teachers</vt:lpstr>
      <vt:lpstr>Candidates</vt:lpstr>
      <vt:lpstr>Take-aways</vt:lpstr>
      <vt:lpstr>Thank You!</vt:lpstr>
    </vt:vector>
  </TitlesOfParts>
  <Company>Canisius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“ed” in edTPA:</dc:title>
  <dc:creator>Windows User</dc:creator>
  <cp:lastModifiedBy>Windows User</cp:lastModifiedBy>
  <cp:revision>24</cp:revision>
  <dcterms:created xsi:type="dcterms:W3CDTF">2018-10-09T13:57:29Z</dcterms:created>
  <dcterms:modified xsi:type="dcterms:W3CDTF">2018-10-21T21:09:48Z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